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877D7-8EEC-48BB-85AE-79541CA5B74E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3BB9C-5ECC-4CCC-8A84-252EA9D793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96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D110DA-9799-4B44-B934-27E2324E75F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858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846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45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94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74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33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12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39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88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76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4082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426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F70B1-5BB4-4303-B203-B017E49EEFF9}" type="datetimeFigureOut">
              <a:rPr lang="en-GB" smtClean="0"/>
              <a:t>11/02/2018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8243-9340-450A-8CCD-DE79CD97F8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09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91858"/>
              </p:ext>
            </p:extLst>
          </p:nvPr>
        </p:nvGraphicFramePr>
        <p:xfrm>
          <a:off x="0" y="455031"/>
          <a:ext cx="6212696" cy="3293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7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94559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Relative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atomic mass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average mass of atoms of an element, taking into account the mass and the amount of each isotope it contains.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272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Relative formula mass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sum of the relative atomic masses of all the atoms in the formula.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Mole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Measurement of the amount of a substance.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67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Avogadro constant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number of atoms, molecules or ions in one mole of a given substance (6.02x10</a:t>
                      </a:r>
                      <a:r>
                        <a:rPr lang="en-US" sz="1400" b="0" i="0" u="none" strike="noStrike" baseline="3000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).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38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Thermal decomposition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Tahoma"/>
                          <a:cs typeface="Tahoma"/>
                        </a:rPr>
                        <a:t>Reaction where high temperature causes a substance to break down into simpler substances.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571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Excess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When the amount of a reactant is greater than the mount that can react.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0040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Limiting reactant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The reactant in a reaction that determines the amount of products formed.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 Any other reagents are all in excess and will not react.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1005803" y="97981"/>
            <a:ext cx="1099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Diagrams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6420332"/>
              </p:ext>
            </p:extLst>
          </p:nvPr>
        </p:nvGraphicFramePr>
        <p:xfrm>
          <a:off x="2495006" y="101242"/>
          <a:ext cx="816428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4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9063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Knowledge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Organiser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Segoe UI" panose="020B0502040204020203" pitchFamily="34" charset="0"/>
                          <a:cs typeface="Segoe UI" panose="020B0502040204020203" pitchFamily="34" charset="0"/>
                        </a:rPr>
                        <a:t> – Quantitative Chemistry</a:t>
                      </a:r>
                      <a:endParaRPr lang="en-US" sz="18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9816" y="101242"/>
            <a:ext cx="116506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Key Terms</a:t>
            </a:r>
            <a:endParaRPr lang="en-US" sz="16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63912"/>
            <a:ext cx="3498124" cy="13287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29" y="5092657"/>
            <a:ext cx="4881154" cy="15571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6810" y="1566183"/>
            <a:ext cx="5238750" cy="24193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97486" y="3748677"/>
            <a:ext cx="5398074" cy="26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1068</TotalTime>
  <Words>141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Egan</dc:creator>
  <cp:lastModifiedBy>Ramesys</cp:lastModifiedBy>
  <cp:revision>46</cp:revision>
  <dcterms:created xsi:type="dcterms:W3CDTF">2017-07-13T09:18:48Z</dcterms:created>
  <dcterms:modified xsi:type="dcterms:W3CDTF">2018-02-11T11:52:59Z</dcterms:modified>
</cp:coreProperties>
</file>