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877D7-8EEC-48BB-85AE-79541CA5B74E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3BB9C-5ECC-4CCC-8A84-252EA9D79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9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110DA-9799-4B44-B934-27E2324E75F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27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4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5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9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7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3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9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8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6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2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20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715071"/>
              </p:ext>
            </p:extLst>
          </p:nvPr>
        </p:nvGraphicFramePr>
        <p:xfrm>
          <a:off x="-1" y="455031"/>
          <a:ext cx="5564777" cy="6356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9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Reactivity series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 arrangement of metals in order of reactivity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Displacement reaction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Reaction where a more reactive element takes the place of a less reactive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element in a compound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Oxidation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reaction in which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 substance loses electrons (gains oxygen)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7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Reduction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Reaction in which a substance gains electrons (loses oxygen)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A rock from which a metal can be extracted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for profit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71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Solution with a pH less than 7; produces H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ions in water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Alkali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Solution with a pH more than 7; produces OH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ions in water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Aqueous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Dissolved in water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7239720"/>
                  </a:ext>
                </a:extLst>
              </a:tr>
              <a:tr h="3266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Strong acid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Acid in which all the molecules break into ions in water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66235312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Weak acid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Acid in which only a small fraction of the molecules break into ions in water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78453511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Dilute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solution in which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there is a small amount of solute dissolved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5233496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Concentrated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solution in which there is a lot of solute dissolved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1204025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Neutralisation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reaction that uses up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some or all of the H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ions from an acid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1787592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Electrolysis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Decomposition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of ionic compounds using electricity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44255742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Electrolyte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liquid that conducts electricity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0483309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Discharge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Gain or lose electrons to become electrically neutral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960244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Inert electrodes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Electrodes that allow electrolysis to take place but do not react themselves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179334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005803" y="97981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Diagrams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211106"/>
              </p:ext>
            </p:extLst>
          </p:nvPr>
        </p:nvGraphicFramePr>
        <p:xfrm>
          <a:off x="2495006" y="101242"/>
          <a:ext cx="816428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4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06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Knowledge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Organiser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– Chemical Changes</a:t>
                      </a:r>
                      <a:endParaRPr lang="en-US" sz="1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69816" y="101242"/>
            <a:ext cx="11650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Key Terms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4776" y="491475"/>
            <a:ext cx="1971677" cy="25521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7349" y="491475"/>
            <a:ext cx="3834492" cy="22418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58040" y="2733294"/>
            <a:ext cx="2705100" cy="17105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4210" y="3375744"/>
            <a:ext cx="2873830" cy="124929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891349" y="5355771"/>
            <a:ext cx="53333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Acid + Alkali -&gt; salt + water</a:t>
            </a:r>
          </a:p>
          <a:p>
            <a:r>
              <a:rPr lang="en-GB" dirty="0" smtClean="0"/>
              <a:t>Metal + acid -&gt; salt + hydrogen</a:t>
            </a:r>
          </a:p>
          <a:p>
            <a:r>
              <a:rPr lang="en-GB" dirty="0" smtClean="0"/>
              <a:t>Metal oxide + acid -&gt; salt + water</a:t>
            </a:r>
          </a:p>
          <a:p>
            <a:r>
              <a:rPr lang="en-GB" dirty="0" smtClean="0"/>
              <a:t>Metal carbonate + acid -&gt; salt + water + carbon dioxide</a:t>
            </a:r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04811" y="4463166"/>
            <a:ext cx="2769326" cy="169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1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249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Egan</dc:creator>
  <cp:lastModifiedBy>Ramesys</cp:lastModifiedBy>
  <cp:revision>46</cp:revision>
  <dcterms:created xsi:type="dcterms:W3CDTF">2017-07-13T09:18:48Z</dcterms:created>
  <dcterms:modified xsi:type="dcterms:W3CDTF">2018-02-11T11:53:44Z</dcterms:modified>
</cp:coreProperties>
</file>