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14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877D7-8EEC-48BB-85AE-79541CA5B74E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3BB9C-5ECC-4CCC-8A84-252EA9D79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69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110DA-9799-4B44-B934-27E2324E75F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26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4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45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9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87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3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39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88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76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8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42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20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795704"/>
              </p:ext>
            </p:extLst>
          </p:nvPr>
        </p:nvGraphicFramePr>
        <p:xfrm>
          <a:off x="-1" y="455031"/>
          <a:ext cx="5865224" cy="174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302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Exothermic reaction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Reaction where thermal energy is transferred from the chemicals to the surroundings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and so the temperature increases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Endothermic reaction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Reaction where thermal energy is transferred from the surroundings to the chemicals and so the temperature decreases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Activation energy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minimum energy particles must have to react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900916"/>
              </p:ext>
            </p:extLst>
          </p:nvPr>
        </p:nvGraphicFramePr>
        <p:xfrm>
          <a:off x="0" y="52271"/>
          <a:ext cx="586522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52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906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Knowledge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Organiser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– Energy Changes</a:t>
                      </a:r>
                      <a:endParaRPr lang="en-US" sz="18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89" y="2766877"/>
            <a:ext cx="5186644" cy="3189786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102952"/>
              </p:ext>
            </p:extLst>
          </p:nvPr>
        </p:nvGraphicFramePr>
        <p:xfrm>
          <a:off x="6187440" y="43543"/>
          <a:ext cx="5865223" cy="37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52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44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Knowledge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Organiser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– Energy Changes</a:t>
                      </a:r>
                      <a:endParaRPr lang="en-US" sz="18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127210"/>
              </p:ext>
            </p:extLst>
          </p:nvPr>
        </p:nvGraphicFramePr>
        <p:xfrm>
          <a:off x="6187440" y="455031"/>
          <a:ext cx="5865224" cy="174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302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Exothermic reaction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Reaction where thermal energy is transferred from the chemicals to the surroundings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and so the temperature increases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Endothermic reaction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Reaction where thermal energy is transferred from the surroundings to the chemicals and so the temperature decreases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Activation energy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minimum energy particles must have to react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7440" y="2766877"/>
            <a:ext cx="5182049" cy="318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49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107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Egan</dc:creator>
  <cp:lastModifiedBy>Ramesys</cp:lastModifiedBy>
  <cp:revision>46</cp:revision>
  <dcterms:created xsi:type="dcterms:W3CDTF">2017-07-13T09:18:48Z</dcterms:created>
  <dcterms:modified xsi:type="dcterms:W3CDTF">2018-02-11T11:54:36Z</dcterms:modified>
</cp:coreProperties>
</file>