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00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784670"/>
              </p:ext>
            </p:extLst>
          </p:nvPr>
        </p:nvGraphicFramePr>
        <p:xfrm>
          <a:off x="170451" y="793803"/>
          <a:ext cx="6068984" cy="226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7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Greenhouse gas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gas that absorbs long wavelength infrared radiation given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off by the Earth but does not absorb the suns radiation.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Global warming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 increase in the temperature of the Earths surface.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Water stress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shortage of fresh water.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Carbon footprint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amount of carbon dioxide and other greenhouse gases given out over the full life cycle of a product, service or event.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Carbon neutral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Fuels and processes whose use results in zero net release of greenhouse gases to the atmosphere.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31950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50401"/>
              </p:ext>
            </p:extLst>
          </p:nvPr>
        </p:nvGraphicFramePr>
        <p:xfrm>
          <a:off x="3115585" y="169116"/>
          <a:ext cx="616176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Chemistry of the Atmosphere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2068" y="303155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791" y="4437529"/>
            <a:ext cx="2617694" cy="1963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799" y="803067"/>
            <a:ext cx="5091230" cy="36344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91" y="3316497"/>
            <a:ext cx="4444064" cy="327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99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39</cp:revision>
  <dcterms:created xsi:type="dcterms:W3CDTF">2017-07-13T09:18:48Z</dcterms:created>
  <dcterms:modified xsi:type="dcterms:W3CDTF">2018-02-11T12:12:05Z</dcterms:modified>
</cp:coreProperties>
</file>