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77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486572"/>
              </p:ext>
            </p:extLst>
          </p:nvPr>
        </p:nvGraphicFramePr>
        <p:xfrm>
          <a:off x="405836" y="467002"/>
          <a:ext cx="6804861" cy="349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169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Specific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heat capacity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energy needed to raise the temperature of 1kg of a substance by 1°C.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Dissipate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 scatter in all directions or to use wastefully. When energy has been dissipated it means we cannot get it back. The energy has spread out and heats up the surroundings.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Non-renewable energy resources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Energy resources which will run out, because they are finite reserves,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and which cannot be replenished.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Renewable energy resources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Energy resources which will never run out and (or can be) replenished as they are used.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Alternative energy resource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Resources other than fossil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fuels. The resources may or may not be renewable. Nuclear power is not a renewable energy resource, but tidal power is. Alternative energy resources do not contribute to global warming.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71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Biofuel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Fuel produced from biological material. Biofuels are provided by trees such as willow that can be grown specifically as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energy resources.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071388"/>
              </p:ext>
            </p:extLst>
          </p:nvPr>
        </p:nvGraphicFramePr>
        <p:xfrm>
          <a:off x="2495006" y="101242"/>
          <a:ext cx="81642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Energy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816" y="4272677"/>
            <a:ext cx="91823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Energy Equations</a:t>
            </a:r>
            <a:endParaRPr lang="en-US" altLang="en-US" u="sng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Efficiency (%)  =  (useful energy out ÷ total energy in) x 100.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GPE = </a:t>
            </a:r>
            <a:r>
              <a:rPr lang="en-US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mgh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  	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Gravitational Potential Energy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= mass x gravity x height. </a:t>
            </a:r>
            <a:endParaRPr lang="en-US" alt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en-US" altLang="en-US" baseline="-25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  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½ke</a:t>
            </a:r>
            <a:r>
              <a:rPr lang="en-US" altLang="en-US" baseline="30000" dirty="0" smtClean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 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	Elastic potential energy = 0.5 x spring constant x extension</a:t>
            </a:r>
            <a:r>
              <a:rPr lang="en-US" altLang="en-US" baseline="30000" dirty="0" smtClean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endParaRPr lang="en-US" altLang="en-US" baseline="300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KE  =  ½mv</a:t>
            </a:r>
            <a:r>
              <a:rPr lang="en-US" altLang="en-US" baseline="30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 	Kinetic Energy = 0·5 x mass x velocity</a:t>
            </a:r>
            <a:r>
              <a:rPr lang="en-US" altLang="en-US" baseline="30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W = F x d  	work done = force x distance.   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W = E  	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	work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done = energy transferred.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P = E ÷ t  	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	power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= energy ÷ time.            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E = c x m x θ	energy = specific heat capacity x mass x change in temperature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669" y="2311028"/>
            <a:ext cx="4791331" cy="241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175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2018-02-11T11:58:02Z</dcterms:modified>
</cp:coreProperties>
</file>