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14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877D7-8EEC-48BB-85AE-79541CA5B74E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3BB9C-5ECC-4CCC-8A84-252EA9D79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69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110DA-9799-4B44-B934-27E2324E75F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90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4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45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9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87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3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39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88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76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8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42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20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908809"/>
              </p:ext>
            </p:extLst>
          </p:nvPr>
        </p:nvGraphicFramePr>
        <p:xfrm>
          <a:off x="0" y="506753"/>
          <a:ext cx="6126480" cy="4307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0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724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Endothermic reaction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reaction that requires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energy to be absorbed to work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Photosynthesis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process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by which plants use sunlight to produce glucose. Happens in chloroplasts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Limiting factor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Anything that reduces or stops the rate of a reaction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67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Yield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amount of an agricultural product produced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Respiration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The process by which living things release energy from glucose. Happens in mitochondria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Aerobic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 the presence of oxygen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Oxidation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reaction that uses oxygen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9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Exothermic reaction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reaction that gives out thermal energy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Anaerobic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the absence of oxygen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Oxygen debt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amount of extra oxygen the body needs after exercise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to break down lactic acid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90864953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Fermentation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chemical breakdown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of glucose into ethanol and carbon dioxide by respiring micro-organisms such as yeast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30695201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Metabolism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sum of all the chemical reactions that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happen in an organism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1533081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005803" y="97981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Diagrams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515874"/>
              </p:ext>
            </p:extLst>
          </p:nvPr>
        </p:nvGraphicFramePr>
        <p:xfrm>
          <a:off x="3547685" y="101242"/>
          <a:ext cx="546412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41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906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Knowledge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Organiser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– Bioenergetics</a:t>
                      </a:r>
                      <a:endParaRPr lang="en-US" sz="18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69816" y="101242"/>
            <a:ext cx="11650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Key Terms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4766" y="637840"/>
            <a:ext cx="3292637" cy="2117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814122"/>
            <a:ext cx="3394890" cy="1909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2456" y="4814122"/>
            <a:ext cx="2919876" cy="218990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418310" y="4948231"/>
            <a:ext cx="214418" cy="231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9311" y="3313166"/>
            <a:ext cx="213378" cy="23166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440476" y="5368189"/>
            <a:ext cx="2686004" cy="340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329636" y="5830058"/>
            <a:ext cx="1319349" cy="5609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+ energy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10984" y="6297060"/>
            <a:ext cx="1319349" cy="5609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+ energy</a:t>
            </a:r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02689" y="2935067"/>
            <a:ext cx="6029325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6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148</Words>
  <Application>Microsoft Office PowerPoint</Application>
  <PresentationFormat>Custom</PresentationFormat>
  <Paragraphs>30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Egan</dc:creator>
  <cp:lastModifiedBy>Ramesys</cp:lastModifiedBy>
  <cp:revision>46</cp:revision>
  <dcterms:created xsi:type="dcterms:W3CDTF">2017-07-13T09:18:48Z</dcterms:created>
  <dcterms:modified xsi:type="dcterms:W3CDTF">2018-02-11T12:27:43Z</dcterms:modified>
</cp:coreProperties>
</file>