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877D7-8EEC-48BB-85AE-79541CA5B74E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3BB9C-5ECC-4CCC-8A84-252EA9D79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9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110DA-9799-4B44-B934-27E2324E75F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87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4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5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9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7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3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9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8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6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2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20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541579"/>
              </p:ext>
            </p:extLst>
          </p:nvPr>
        </p:nvGraphicFramePr>
        <p:xfrm>
          <a:off x="0" y="455031"/>
          <a:ext cx="6212696" cy="6419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9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587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Atom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particle with no electric charge made up of a nucleus containing protons and neutrons and surrounded by electrons.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Proton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positively charged particle found in the nucleus of an atom.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Neutron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neutral particle found in the nucleus of an atom.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7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Electron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Negatively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charged particles found on energy levels (shells) surrounding the nucleus inside atoms.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Nucleus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Central part of an atom containing protons and neutrons.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Energy level (shell)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region an electron occupies surrounding the nucleus inside an atom.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Atomic number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 protons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 an atom.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9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Mass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number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 protons plus neutrons in an atom.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Isotope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Atoms with the same number of protons but a different number of neutrons.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Relative atomic mass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average mass of atoms of an element taking into account the mass and amount of each isotope it contains.</a:t>
                      </a:r>
                    </a:p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RAM = Total mass of atoms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/ total number of atoms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90864953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Electronic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structure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arrangement of electrons in the energy levels of an atom.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30695201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 electrically charged particle containing different numbers of protons and electrons.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15330819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name given to each column in the periodic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table.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5408158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Element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substance containing only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one type of atom.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25058621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Compound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substance made from different elements chemically bonded together.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6543264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Period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name given to 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row in the periodic table.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62208150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Alkali metals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elements in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Group 1 of the periodic table.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94691843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Noble gases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elements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in Group 0 of the periodic table.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080607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005803" y="97981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Diagrams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974960"/>
              </p:ext>
            </p:extLst>
          </p:nvPr>
        </p:nvGraphicFramePr>
        <p:xfrm>
          <a:off x="2495006" y="101242"/>
          <a:ext cx="721069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06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06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Knowledge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Organiser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– Atomic Structure and the Periodic Table</a:t>
                      </a:r>
                      <a:endParaRPr lang="en-US" sz="1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69816" y="101242"/>
            <a:ext cx="11650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Key Terms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514032"/>
              </p:ext>
            </p:extLst>
          </p:nvPr>
        </p:nvGraphicFramePr>
        <p:xfrm>
          <a:off x="6212696" y="476286"/>
          <a:ext cx="5979304" cy="2320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969">
                  <a:extLst>
                    <a:ext uri="{9D8B030D-6E8A-4147-A177-3AD203B41FA5}">
                      <a16:colId xmlns:a16="http://schemas.microsoft.com/office/drawing/2014/main" xmlns="" val="4090855576"/>
                    </a:ext>
                  </a:extLst>
                </a:gridCol>
                <a:gridCol w="4397335">
                  <a:extLst>
                    <a:ext uri="{9D8B030D-6E8A-4147-A177-3AD203B41FA5}">
                      <a16:colId xmlns:a16="http://schemas.microsoft.com/office/drawing/2014/main" xmlns="" val="1613509641"/>
                    </a:ext>
                  </a:extLst>
                </a:gridCol>
              </a:tblGrid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Halogens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elements in Group 7 of the periodic table.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7827504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Diatomic molecule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molecule containing 2 atoms.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83055282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Halides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Compounds made from Group 7 elements.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304920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Mixture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More than one substance that are not chemically bonded.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69509418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Solvent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liquid that a solute dissolves in.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98785640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Solution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solute dissolved in a solvent.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55346176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Soluble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substance that will dissolve.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35714396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Insoluble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substance that will not dissolve.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5657053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Solute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solid that dissolves in a solvent.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55162389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2696" y="2853973"/>
            <a:ext cx="4934799" cy="2467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1495" y="4831515"/>
            <a:ext cx="3385578" cy="17286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4893" y="4831515"/>
            <a:ext cx="1994404" cy="178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6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349</Words>
  <Application>Microsoft Office PowerPoint</Application>
  <PresentationFormat>Custom</PresentationFormat>
  <Paragraphs>59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Egan</dc:creator>
  <cp:lastModifiedBy>Ramesys</cp:lastModifiedBy>
  <cp:revision>46</cp:revision>
  <dcterms:created xsi:type="dcterms:W3CDTF">2017-07-13T09:18:48Z</dcterms:created>
  <dcterms:modified xsi:type="dcterms:W3CDTF">2018-02-11T11:51:03Z</dcterms:modified>
</cp:coreProperties>
</file>