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23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562683"/>
              </p:ext>
            </p:extLst>
          </p:nvPr>
        </p:nvGraphicFramePr>
        <p:xfrm>
          <a:off x="170451" y="793803"/>
          <a:ext cx="6334851" cy="386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8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72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Biomass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resource made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from living or recently living organisms.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Hydrocarbon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compound containing hydrogen and oxygen only.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Alkanes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homologous series of saturated hydrocarbons with the general formula C</a:t>
                      </a:r>
                      <a:r>
                        <a:rPr lang="en-US" sz="1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</a:t>
                      </a:r>
                      <a:r>
                        <a:rPr lang="en-US" sz="1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2n+2.</a:t>
                      </a:r>
                      <a:endParaRPr lang="en-US" sz="14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7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Saturated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molecule that only contains single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covalent bonds. It contains no double covalent bonds.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Displayed Formula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Drawing of a molecule showing all atoms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and bonds.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Homologous Series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family of compounds with the same general formula and similar chemical properties.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Fractional Distillation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method used to separate miscible liquids with different boiling points.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Fraction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mixture of molecules with similar boiling points.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Complete Combustion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When a substance burns with a good supply of oxygen.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Flammability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How easily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 substance catches fire; the more flammable, the more easily it catches fire.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140889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31950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61703"/>
              </p:ext>
            </p:extLst>
          </p:nvPr>
        </p:nvGraphicFramePr>
        <p:xfrm>
          <a:off x="3237730" y="275949"/>
          <a:ext cx="501799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9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Hydrocarbons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2068" y="303155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24534"/>
              </p:ext>
            </p:extLst>
          </p:nvPr>
        </p:nvGraphicFramePr>
        <p:xfrm>
          <a:off x="170451" y="4658388"/>
          <a:ext cx="6334851" cy="1779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699">
                  <a:extLst>
                    <a:ext uri="{9D8B030D-6E8A-4147-A177-3AD203B41FA5}">
                      <a16:colId xmlns:a16="http://schemas.microsoft.com/office/drawing/2014/main" xmlns="" val="380793326"/>
                    </a:ext>
                  </a:extLst>
                </a:gridCol>
                <a:gridCol w="4921152">
                  <a:extLst>
                    <a:ext uri="{9D8B030D-6E8A-4147-A177-3AD203B41FA5}">
                      <a16:colId xmlns:a16="http://schemas.microsoft.com/office/drawing/2014/main" xmlns="" val="2998677600"/>
                    </a:ext>
                  </a:extLst>
                </a:gridCol>
              </a:tblGrid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Viscosity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How easily a liquid flows; the higher the viscosity the less easily it flows.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179065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Alkenes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homologous series of unsaturated hydrocarbons with the general formula C</a:t>
                      </a:r>
                      <a:r>
                        <a:rPr lang="en-US" sz="1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</a:t>
                      </a:r>
                      <a:r>
                        <a:rPr lang="en-US" sz="1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9627008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Unsaturated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molecule that contains one or more double covalent bonds.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043915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Polymer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long chain molecule in which lots of small molecules (monomers) are joined together.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534911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7884649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097" y="726720"/>
            <a:ext cx="4737463" cy="27666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8708" y="3286125"/>
            <a:ext cx="35433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202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40</cp:revision>
  <dcterms:created xsi:type="dcterms:W3CDTF">2017-07-13T09:18:48Z</dcterms:created>
  <dcterms:modified xsi:type="dcterms:W3CDTF">2018-02-11T12:10:36Z</dcterms:modified>
</cp:coreProperties>
</file>