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14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877D7-8EEC-48BB-85AE-79541CA5B74E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3BB9C-5ECC-4CCC-8A84-252EA9D79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9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110DA-9799-4B44-B934-27E2324E75F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933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4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5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9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7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3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9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88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6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2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20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hyperlink" Target="http://www.gcsescience.com/pme24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826462"/>
              </p:ext>
            </p:extLst>
          </p:nvPr>
        </p:nvGraphicFramePr>
        <p:xfrm>
          <a:off x="0" y="478797"/>
          <a:ext cx="8138160" cy="3891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0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931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16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Potential difference (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p.d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.)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measure of the electrical work done by a cell (or other power supply) as charge flows round the circuit. Potential difference is measured in volts (V).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8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Electric current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flow of electrical charge.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The size of the electric current is the rate at which electrical charge flows round the circuit.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8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Resistor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 component that acts to limit the current in a circuit. When a resistor has a high resistance, the current is low.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48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Directly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proportional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When two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quantities are directly proportional, doubling one quantity will cause the other quantity will cause the other quantity to double. When a graph is plotted, the graph line will be straight and pass through the origin.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84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Inversely proportional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When two quantities are inversely proportional, doubling one quantity will cause the other quantity to halve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80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Ohmic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current flowing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through an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ohmic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conductor is proportional to the potential difference across it. If the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p.d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. doubles, the current doubles. The resistance stays the same.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80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Non-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ohmic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current flowing through 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non-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ohmic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resistor is not proportional to the potential difference across it. The resistance changes as the current flowing through it changes.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42872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005803" y="97981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Diagrams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48993"/>
              </p:ext>
            </p:extLst>
          </p:nvPr>
        </p:nvGraphicFramePr>
        <p:xfrm>
          <a:off x="2495006" y="101242"/>
          <a:ext cx="816428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4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06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Knowledge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Organiser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– Electricity</a:t>
                      </a:r>
                      <a:endParaRPr lang="en-US" sz="1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69816" y="101242"/>
            <a:ext cx="11650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Key Terms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2416" y="516026"/>
            <a:ext cx="3993750" cy="367373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9816" y="4103782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 u="sng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P 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= V x I   	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	power 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= voltage x current.  </a:t>
            </a:r>
            <a:endParaRPr lang="en-US" altLang="en-US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V = I x R   	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	voltage 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= current x resistance.</a:t>
            </a:r>
            <a:endParaRPr lang="en-US" altLang="en-US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Q = I x t   	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	charge 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= current x time.     </a:t>
            </a:r>
            <a:endParaRPr lang="en-US" altLang="en-US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E = V x Q     	energy = voltage x charge.</a:t>
            </a:r>
            <a:endParaRPr lang="en-US" altLang="en-US" dirty="0">
              <a:solidFill>
                <a:srgbClr val="00206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E = V x I x t 	energy = voltage x current x time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en-US" altLang="en-US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Total cost  =  number of units x cost per unit.</a:t>
            </a:r>
            <a:endParaRPr lang="en-US" altLang="en-US" dirty="0">
              <a:solidFill>
                <a:srgbClr val="002060"/>
              </a:solidFill>
            </a:endParaRPr>
          </a:p>
        </p:txBody>
      </p:sp>
      <p:pic>
        <p:nvPicPr>
          <p:cNvPr id="11" name="Picture 10" descr="Transformer Equatio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544" y="5821652"/>
            <a:ext cx="2248402" cy="50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63542" y="4370752"/>
            <a:ext cx="4191000" cy="2286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62617" y="5113264"/>
            <a:ext cx="2546030" cy="141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4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226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Egan</dc:creator>
  <cp:lastModifiedBy>Ramesys</cp:lastModifiedBy>
  <cp:revision>46</cp:revision>
  <dcterms:created xsi:type="dcterms:W3CDTF">2017-07-13T09:18:48Z</dcterms:created>
  <dcterms:modified xsi:type="dcterms:W3CDTF">2018-02-11T11:58:42Z</dcterms:modified>
</cp:coreProperties>
</file>