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877D7-8EEC-48BB-85AE-79541CA5B74E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3BB9C-5ECC-4CCC-8A84-252EA9D79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9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110DA-9799-4B44-B934-27E2324E75F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91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4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5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9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7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3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9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8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6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2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20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005803" y="97981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Diagrams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219496"/>
              </p:ext>
            </p:extLst>
          </p:nvPr>
        </p:nvGraphicFramePr>
        <p:xfrm>
          <a:off x="2495006" y="101242"/>
          <a:ext cx="816428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4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06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Knowledge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Organiser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– Particle Model of Matter</a:t>
                      </a:r>
                      <a:endParaRPr lang="en-US" sz="1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69816" y="101242"/>
            <a:ext cx="11650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Key Terms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742" y="4444093"/>
            <a:ext cx="5943600" cy="23812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467002"/>
            <a:ext cx="94682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Equations</a:t>
            </a:r>
          </a:p>
          <a:p>
            <a:r>
              <a:rPr lang="el-GR" dirty="0" smtClean="0"/>
              <a:t>ρ</a:t>
            </a:r>
            <a:r>
              <a:rPr lang="en-GB" dirty="0" smtClean="0"/>
              <a:t> = m/v		Density = </a:t>
            </a:r>
            <a:r>
              <a:rPr lang="en-US" dirty="0" smtClean="0">
                <a:solidFill>
                  <a:srgbClr val="000000"/>
                </a:solidFill>
              </a:rPr>
              <a:t>Mass </a:t>
            </a:r>
            <a:r>
              <a:rPr lang="en-US" dirty="0">
                <a:solidFill>
                  <a:srgbClr val="000000"/>
                </a:solidFill>
              </a:rPr>
              <a:t>÷ </a:t>
            </a:r>
            <a:r>
              <a:rPr lang="en-US" dirty="0" smtClean="0">
                <a:solidFill>
                  <a:srgbClr val="000000"/>
                </a:solidFill>
              </a:rPr>
              <a:t>volume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ΔE = mc </a:t>
            </a:r>
            <a:r>
              <a:rPr lang="el-GR" dirty="0" smtClean="0">
                <a:solidFill>
                  <a:srgbClr val="000000"/>
                </a:solidFill>
              </a:rPr>
              <a:t>Δθ</a:t>
            </a:r>
            <a:r>
              <a:rPr lang="en-GB" dirty="0" smtClean="0">
                <a:solidFill>
                  <a:srgbClr val="000000"/>
                </a:solidFill>
              </a:rPr>
              <a:t>	Change in thermal energy = mass x specific heat capacity x temperature change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E = mL		Energy required to change state = mass x specific latent heat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2273" y="1593667"/>
            <a:ext cx="5660572" cy="424542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06" y="1674926"/>
            <a:ext cx="4653643" cy="258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14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15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Egan</dc:creator>
  <cp:lastModifiedBy>Ramesys</cp:lastModifiedBy>
  <cp:revision>46</cp:revision>
  <dcterms:created xsi:type="dcterms:W3CDTF">2017-07-13T09:18:48Z</dcterms:created>
  <dcterms:modified xsi:type="dcterms:W3CDTF">2018-02-11T11:59:32Z</dcterms:modified>
</cp:coreProperties>
</file>