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77D7-8EEC-48BB-85AE-79541CA5B74E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BB9C-5ECC-4CCC-8A84-252EA9D79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10DA-9799-4B44-B934-27E2324E75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2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8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848387"/>
              </p:ext>
            </p:extLst>
          </p:nvPr>
        </p:nvGraphicFramePr>
        <p:xfrm>
          <a:off x="-1" y="436535"/>
          <a:ext cx="6615954" cy="3935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9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090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9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Magnetic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Materials that are attracted by a magnet.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North-seeking pole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end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of the magnet that points north.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South-seeking pole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end of the magnet that points south.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Permanent magnet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magnet which produces its own magnetic field. It always has a north and a south pole.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28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Induced magnet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A magnet which becomes magnetic when it is placed in a magnetic field.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Right-hand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grip rule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way to work out the direction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of the magnetic field in a current-carrying wire if you know the direction of the current.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03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Solenoid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solenoid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is a long coil of wire.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428720"/>
                  </a:ext>
                </a:extLst>
              </a:tr>
              <a:tr h="4203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Flux density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number of lines of magnetic flux in a given area.</a:t>
                      </a: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F=B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x I x L </a:t>
                      </a:r>
                    </a:p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Force = magnetic flux density x current x length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9412006"/>
                  </a:ext>
                </a:extLst>
              </a:tr>
              <a:tr h="4203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Motor effect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force produced between a conductor carrying a current within a magnetic field and the magnet producing the field.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7433566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005803" y="97981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Diagrams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100170"/>
              </p:ext>
            </p:extLst>
          </p:nvPr>
        </p:nvGraphicFramePr>
        <p:xfrm>
          <a:off x="2495006" y="101242"/>
          <a:ext cx="81642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4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06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Magnetism and Electromagnetism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9816" y="101242"/>
            <a:ext cx="1165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Terms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006" y="4475166"/>
            <a:ext cx="3276600" cy="2124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9075" y="4246565"/>
            <a:ext cx="3324225" cy="25812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2610" y="820937"/>
            <a:ext cx="3550024" cy="24559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8391" y="3017840"/>
            <a:ext cx="42862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165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Egan</dc:creator>
  <cp:lastModifiedBy>Ramesys</cp:lastModifiedBy>
  <cp:revision>39</cp:revision>
  <dcterms:created xsi:type="dcterms:W3CDTF">2017-07-13T09:18:48Z</dcterms:created>
  <dcterms:modified xsi:type="dcterms:W3CDTF">2018-02-11T12:17:04Z</dcterms:modified>
</cp:coreProperties>
</file>